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FC05B-2014-AE0A-A682-4D0121353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30595-8D44-3B4F-2FC2-5F1D22C5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1EF6-D80C-EFC7-E7F8-9B7679AAD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9C263-69A9-094A-EB32-66A7A931F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F177F-B49D-98C7-7641-669852D21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883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8CF04-5A97-BBDB-92B1-1590E3CF2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9295F-8434-6443-4B6A-6D109A3DE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7EA8-876B-E08A-959C-B0BD12C4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A2A5A-31EA-75C4-3DAA-4352501C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44532-CC63-CDC3-A2DC-E738FDFA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73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34ABE-B699-BE8C-4034-0B1ED8E23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976DF-F5BA-CF4D-CFC7-89D295110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DBF11-16FA-7E4A-1109-DDE1E0484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0AC95-E24A-B742-1688-C3B75AF9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AE0AA-D9F3-6AE5-59A4-6900C44B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38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AD298-892B-F2FC-B384-9F1F26EA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6F5DA-0111-0415-4683-58EF7A3D8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8C28F-0845-F463-6A32-5D691E02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BE52D-BC28-2869-531C-1718B60B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0710C-17AC-29E6-A2D9-8443FF0A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407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F750-62AA-C671-84CE-EA72155CD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DAC35-6390-1707-DFC2-9CC850132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801FB-7524-1BD4-25B9-6665F5D4E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47E49-94A8-0A1C-7532-B18767A9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034F8-F068-B7B3-1BFA-0BE065E2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460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C345B-8A25-43E6-67D2-10719A5E3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E5DC2-D40C-2515-CCA9-47F0E8F062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8042D-764D-0E1D-7352-2AB25F63F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CB1B0-7C2F-BE22-8A81-3A47470A2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72D38-4360-DB58-B93C-6B5B0009D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8BFD5-8949-7D39-5EC1-9BADDC92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354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358C-9455-058C-5093-8A96F316C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E7DBB-F951-49B9-D2B7-0CE66A132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A433B-100F-E5B6-40E3-0F69874AD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786CF-7C04-DBBB-3722-E6817B0A62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F8BA07-2791-3285-6385-480B301293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12807-40BC-D924-A5AC-C07752CF4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74E21F-0E2B-72E7-FF15-2D224343C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F7D572-F0B4-DDBB-79C4-CE0F1A26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38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DE7D9-226F-5562-C50C-43168AB83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0B1EA0-4330-4556-A762-04B5EB00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CAC52-9D04-5DF2-88EE-F459D39CE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2F6653-31B6-7434-853B-2E16BCC3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000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EAE64-5E1D-8BB0-9F68-4CA4150F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809577-87CC-9532-93A8-96565831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510CE-E1CB-4490-D61D-A75EAAFA9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718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1BE5A-7936-F082-1844-634A37C4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5EEB2-40B7-9639-58B5-C483C4C1F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159DF-E5F4-9A3E-37E5-1F721AA79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951E3-5C9D-1D19-23BC-1CF5C5B6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E22976-5773-FD45-2035-4241CBBD2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774B5-4BDA-A938-2BDE-59E1954A9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264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FA5B5-9C09-B94F-168A-AF37F6E18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290BD7-4C52-74B4-D173-E8A04EF184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A7270-DF16-BAFE-4C75-D870B0DCE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55322-A21D-43B7-709D-32E699FF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29972-2FAE-718E-6629-E647D0C7F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179DE-30BF-A561-9B1E-E2B63157B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000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A414F-0056-6896-86A9-8126B7074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8680E-434C-EBE1-DE89-78575462B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658F3-FE99-5833-E95E-C1130D035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DFBFA-12C3-4F44-A56C-B9DA19EA533D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20B27-D693-24B7-C08F-BE6E085AD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07E0B-18EA-485E-830B-502E000B8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C4E1A-16DB-4D25-8A32-B37AA7632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711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10B803-E40C-BF0B-A5BA-FB2FCF450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169" y="0"/>
            <a:ext cx="47776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280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Maspers, Åsa</dc:creator>
  <cp:lastModifiedBy>Maspers, Åsa</cp:lastModifiedBy>
  <cp:revision>1</cp:revision>
  <dcterms:created xsi:type="dcterms:W3CDTF">2024-03-24T08:20:41Z</dcterms:created>
  <dcterms:modified xsi:type="dcterms:W3CDTF">2024-03-24T08:21:22Z</dcterms:modified>
</cp:coreProperties>
</file>